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80" r:id="rId4"/>
    <p:sldId id="289" r:id="rId5"/>
    <p:sldId id="290" r:id="rId6"/>
    <p:sldId id="281" r:id="rId7"/>
    <p:sldId id="282" r:id="rId8"/>
    <p:sldId id="283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95E"/>
    <a:srgbClr val="41A7BF"/>
    <a:srgbClr val="0E6794"/>
    <a:srgbClr val="333333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2772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470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0841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0841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0841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8864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106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658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175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204864"/>
            <a:ext cx="2808312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4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 </a:t>
            </a:r>
            <a:endParaRPr lang="ru-RU" sz="24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627784" y="3284984"/>
            <a:ext cx="3924436" cy="12961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МОЛИТВА ЩОДО ОБМАНЛИВИХ ДРУЗІВ</a:t>
            </a:r>
            <a:endParaRPr lang="ru-RU" sz="24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55:22 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208912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уста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гладенькі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як масло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сварка 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оливи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м'якіші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слова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та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вони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мечі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оголені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!...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97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55:23 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23528" y="2276872"/>
            <a:ext cx="8424936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тягара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поклади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дорогоцінного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Ісуса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тебе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підтримає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ніколи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дасть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захитатися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праведному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християнину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2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55: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Вислухай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милосердний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Боже, молитву мою 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благання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ховайся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096344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55: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ж не супротивник-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насмішник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злорічить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мене,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переніс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пекельний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ненависник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побільшивсь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надо мною, я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сховався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40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096344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55: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чоловік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рівня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приятель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близький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знайомий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1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096344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55: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яким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солодко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щиру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розмову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провадимо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ходимо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Божого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дому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бурхливого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натовпу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6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55:17 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3042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кличу до Бога Спасителя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урятує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мене: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01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55:18 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208912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увечорі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вранці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опівдні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скаржусь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зідхаю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вислухає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голосу!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55:19 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208912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мирі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викупить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душу мою,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мене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бунтівні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ЧОЛОВІКИ 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зближались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багато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було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мене!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5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55:21 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208912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орог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витягнув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руки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проти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тих,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спокої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жили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ним,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зганьбив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заповіта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0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41</Words>
  <Application>Microsoft Office PowerPoint</Application>
  <PresentationFormat>Экран (4:3)</PresentationFormat>
  <Paragraphs>53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55 </vt:lpstr>
      <vt:lpstr>ПСАЛОМ 55:2 </vt:lpstr>
      <vt:lpstr>ПСАЛОМ 55:13 </vt:lpstr>
      <vt:lpstr>ПСАЛОМ 55:14 </vt:lpstr>
      <vt:lpstr>ПСАЛОМ 55:15 </vt:lpstr>
      <vt:lpstr>ПСАЛОМ 55:17 </vt:lpstr>
      <vt:lpstr>ПСАЛОМ 55:18 </vt:lpstr>
      <vt:lpstr>ПСАЛОМ 55:19 </vt:lpstr>
      <vt:lpstr>ПСАЛОМ 55:21 </vt:lpstr>
      <vt:lpstr>ПСАЛОМ 55:22 </vt:lpstr>
      <vt:lpstr>ПСАЛОМ 55:23 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199</cp:revision>
  <dcterms:created xsi:type="dcterms:W3CDTF">2011-03-25T18:27:23Z</dcterms:created>
  <dcterms:modified xsi:type="dcterms:W3CDTF">2019-11-11T14:26:07Z</dcterms:modified>
</cp:coreProperties>
</file>